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6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in their midst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Church, we belong to Christ’s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a kingdom of love and charity,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a city, the light of the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people of promise are we.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in their midst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body, we grow strong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focus our hearts on other’s needs,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hold up the banner for 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love, not by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words but deeds.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952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WHERE TWO OR THREE</vt:lpstr>
      <vt:lpstr>WHERE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2024-05-01T08:22:37Z</dcterms:modified>
</cp:coreProperties>
</file>