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365" y="58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5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SEPARATE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from the love of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tribulation, danger or distress,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make us love him less.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the face of peril and the sword,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affirm that he is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SEPARATE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from the love of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we be persecuted for his sake,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no doubt his cross we’ll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the fight for justice we shall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knowing well he’ll hold our hand.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38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101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WHO SHALL SEPARATE US</vt:lpstr>
      <vt:lpstr>WHO SHALL SEPARATE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2024-05-01T11:16:44Z</dcterms:modified>
</cp:coreProperties>
</file>