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RECEIPPT-TAGS:RECESSIONAL,CHRISTMAS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6561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WHO SHALL SEPARATE US (CHRISTMAS)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shall separate us from the love of Christ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in the manger of a cradle stall,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 was born to die for all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host of angels then proclaimed his birth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Peace, good will to all on earth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WHO SHALL SEPARATE US (CHRISTMAS)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shall separate us from the love of Christ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you is born a Saviour, Christ,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Prince of peace the mighty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certain wise men, guided by a star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came to worship </a:t>
            </a:r>
            <a:r>
              <a:rPr lang="en-GB" sz="35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afar</a:t>
            </a: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38645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108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WHO SHALL SEPARATE US (CHRISTMAS)</vt:lpstr>
      <vt:lpstr>WHO SHALL SEPARATE US (CHRISTMAS)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579</cp:revision>
  <dcterms:modified xsi:type="dcterms:W3CDTF">2024-05-01T11:19:30Z</dcterms:modified>
</cp:coreProperties>
</file>