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19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121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WHO SHALL TARRY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tarry in his tent?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dwell upon his hill?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show you what is good,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the Lord requires of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justice, to show kindness,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walk humbly with your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act rightly, to be blameless,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speak truth from the heart.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WHO SHALL TARRY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tarry in his tent?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dwell upon his hill?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show you what is good,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the Lord requires of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to slander, nor do evil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 hold the godless in disdain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 damage to your honour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 who fear the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525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WHO SHALL TARRY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tarry in his tent?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dwell upon his hill?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show you what is good,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the Lord requires of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your promise never swerving,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take an interest on a loan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Banish bribery and corruption 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will keep you firm.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8985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185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WHO SHALL TARRY</vt:lpstr>
      <vt:lpstr>WHO SHALL TARRY</vt:lpstr>
      <vt:lpstr>WHO SHALL TARRY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2024-05-01T11:23:11Z</dcterms:modified>
</cp:coreProperties>
</file>