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41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WITHOUT SEEING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you, we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we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sing, Lord your glory, we believe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is he, who will listen to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never see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by you he’s heir to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alone have the words of eternal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WITHOUT SEEING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you, we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seeing we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sing, Lord your glory, we believe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abide in this sacrament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it is your delight,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to dwell with your people on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alone have the words of eternal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282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WITHOUT SEEING YOU</vt:lpstr>
      <vt:lpstr>WITHOUT SEEING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2024-05-01T11:28:15Z</dcterms:modified>
</cp:coreProperties>
</file>