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2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7655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3977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WOULD YOU BE FREE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Would you be free, from you burden of sin?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power in the blood, power in the blood,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Would you o’er evil a victory win?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wonderful power in the blood.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power, power wonder-working power,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blood of the Lamb,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power, power wonder-working power,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precious blood of the Lamb.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WOULD YOU BE FREE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Would you be free, from your passion and pride?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power in the blood, power in the blood,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for a cleaning to Calvary’s tide,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wonderful power in the blood.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power, power wonder-working power,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blood of the Lamb,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power, power wonder-working power,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precious blood of the Lamb.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016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WOULD YOU BE FREE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Would you do service for Jesus your King?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power in the blood, power in the blood,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Would you live daily his praises to sing?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wonderful power in the blood.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power, power wonder-working power,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blood of the Lamb,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power, power wonder-working power,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precious blood of the Lamb.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89151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222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WOULD YOU BE FREE</vt:lpstr>
      <vt:lpstr>WOULD YOU BE FREE</vt:lpstr>
      <vt:lpstr>WOULD YOU BE FREE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578</cp:revision>
  <dcterms:modified xsi:type="dcterms:W3CDTF">2024-05-01T11:33:03Z</dcterms:modified>
</cp:coreProperties>
</file>