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RECEIPPT-TAGS:COMMUNION,FUNERAL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863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YAHWEH, I KNOW YOU ARE NEAR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Yahweh, I know you are near,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 always at my side.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guard me from the foe,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lead me in ways everlasting.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you have searched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know when I sit and when I stand,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hand is upon me protecting me from death, Keeping me from harm.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YAHWEH, I KNOW YOU ARE NEAR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Yahweh, I know you are near,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 always at my side.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guard me from the foe,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lead me in ways everlasting.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can I fly from your love?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I climb to heavens you are there!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I fly to the sunrise or sail beyond the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Still I’d find you there!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33386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148</Words>
  <Application>Microsoft Office PowerPoint</Application>
  <PresentationFormat>On-screen Show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YAHWEH, I KNOW YOU ARE NEAR</vt:lpstr>
      <vt:lpstr>YAHWEH, I KNOW YOU ARE NEAR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2024-05-01T06:39:11Z</dcterms:modified>
</cp:coreProperties>
</file>