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6950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you, O Lord, I lift up my soul,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you, O my God, I place all my trust.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Look down on me, have mercy, O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Forgive me my sins, behold all my grief.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withhold your goodness from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Lord, may your love be deep in my soul.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YES I SHALL ARISE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I shall arise and return to my Father!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Mercy I cry, O Lord, wash me clean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whiter than snow my spirit shall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Happy are they forgiven by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sins blotted out, their guilt is no more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982290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134</Words>
  <Application>Microsoft Office PowerPoint</Application>
  <PresentationFormat>On-screen Show (4:3)</PresentationFormat>
  <Paragraphs>21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YES I SHALL ARISE</vt:lpstr>
      <vt:lpstr>YES I SHALL ARISE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2024-05-01T06:42:00Z</dcterms:modified>
</cp:coreProperties>
</file>