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7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a chosen generation,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royal priesthood,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holy nation, a dedicated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should show forth the praises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come and sing Alleluia, praise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sing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forth the praise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freedom (4) Into his marvellous light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374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126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YOU ARE A CHOSEN GENERATION</vt:lpstr>
      <vt:lpstr>YOU ARE A CHOSEN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2024-05-01T06:46:48Z</dcterms:modified>
</cp:coreProperties>
</file>