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3908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4398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YOU SHALL GO OUT WITH JOY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shall go out with joy,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be led forth with peace,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mountains and the hills will break forth before you.</a:t>
            </a:r>
            <a:b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There’ll be shouts of joy,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all the trees of the fields,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Will clap, will clap their hands!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all the trees of the field will clap their hands;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Trees of the field will clap their hands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 you go out with joy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YOU SHALL GO OUT WITH JOY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shall go out with joy,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be led forth with peace,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mountains and the hills will break forth before you.</a:t>
            </a:r>
            <a:b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There’ll be shouts of joy,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all the birds of the sky,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Will chirp, will chirp and sing!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all the birds of the sky will chirp and sing;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birds of the sky will chirp and sing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 you go out with joy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1191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YOU SHALL GO OUT WITH JOY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shall go out with joy,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be led forth with peace,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mountains and the hills will break forth before you.</a:t>
            </a:r>
            <a:b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There’ll be shouts of joy,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all the angels of heaven,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Will flap, will flap their wings!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all the angels of heaven will flap their wings;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Angels of heaven will flap their wings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 you go out with joy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618437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253</Words>
  <Application>Microsoft Office PowerPoint</Application>
  <PresentationFormat>On-screen Show (4:3)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YOU SHALL GO OUT WITH JOY</vt:lpstr>
      <vt:lpstr>YOU SHALL GO OUT WITH JOY</vt:lpstr>
      <vt:lpstr>YOU SHALL GO OUT WITH JOY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574</cp:revision>
  <dcterms:modified xsi:type="dcterms:W3CDTF">2024-05-01T07:04:46Z</dcterms:modified>
</cp:coreProperties>
</file>