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429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ZITHER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Zither strings, praises sing, cymbal 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all that Christmas time is 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Wise men bring precious things to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Greet now our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Bells now ring, angels sing, God is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Hearken to tidings of great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pipe, holy light, star so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 his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zither strings,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church bells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all people sing, greet now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ZITHER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to die and to rise to the skies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in the manger for the sheep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Child, mother mild, see her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smile,blessed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she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Humble we, bended knee, Christ to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to the holy newborn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his birth is of worth, peace on earth, let us adore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zither strings,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from church bells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all people sing, greet now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7712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171</Words>
  <Application>Microsoft Office PowerPoint</Application>
  <PresentationFormat>On-screen Show (4:3)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ZITHER STRINGS</vt:lpstr>
      <vt:lpstr>ZITHER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2024-05-01T06:34:11Z</dcterms:modified>
</cp:coreProperties>
</file>