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1595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7287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rgbClr val="FFFFFF"/>
                </a:solidFill>
              </a:rPr>
              <a:t>SOMI MHOZO GONVLI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mhozo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gonvli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Kainch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unnem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Pachvo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chorov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melta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thoim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visov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dita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Prashant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nitoll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udka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thoim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apoun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vorta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rgbClr val="FFFFFF"/>
                </a:solidFill>
              </a:rPr>
              <a:t>SOMI MHOZO GONVLI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mhozo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gonvli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Kainch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unnem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Mojhea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jivak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novean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sodam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ghottai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dita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Sarke’ni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nit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vattanim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choloun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vhorta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659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rgbClr val="FFFFFF"/>
                </a:solidFill>
              </a:rPr>
              <a:t>SOMI MHOZO GONVLI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mhozo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gonvli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Kainch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unnem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Sogllea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mhojea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jivitant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Tachi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doyamaya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asa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Tachea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ghorant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sodankal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Jieunk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mhaka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favo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asa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9466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86</Words>
  <Application>Microsoft Office PowerPoint</Application>
  <PresentationFormat>On-screen Show (4:3)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SOMI MHOZO GONVLI</vt:lpstr>
      <vt:lpstr>SOMI MHOZO GONVLI</vt:lpstr>
      <vt:lpstr>SOMI MHOZO GONVLI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503</cp:revision>
  <dcterms:modified xsi:type="dcterms:W3CDTF">2023-12-10T11:01:40Z</dcterms:modified>
</cp:coreProperties>
</file>