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95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i="0" u="none" strike="noStrike" dirty="0">
                <a:solidFill>
                  <a:schemeClr val="bg1"/>
                </a:solidFill>
                <a:effectLst/>
                <a:latin typeface="Calibri" panose="020F0502020204030204" pitchFamily="34" charset="0"/>
              </a:rPr>
              <a:t>I believe in God, the Father almighty, creator of heaven and earth, and in Jesus Christ, his only Son, our Lord, who was conceived by the Holy Spirit, born of the Virgin Mary, suffered under Pontius Pilate, was crucified, died and was buried; he descended into hell; on the third day he rose again from the dead;</a:t>
            </a:r>
            <a:endParaRPr lang="en-US" sz="4300" b="1" dirty="0">
              <a:solidFill>
                <a:schemeClr val="bg1"/>
              </a:solidFill>
              <a:effectLst/>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dirty="0">
                <a:solidFill>
                  <a:schemeClr val="bg1"/>
                </a:solidFill>
                <a:latin typeface="Calibri" panose="020F0502020204030204" pitchFamily="34" charset="0"/>
              </a:rPr>
              <a:t>H</a:t>
            </a:r>
            <a:r>
              <a:rPr lang="en-US" sz="4300" b="1" i="0" u="none" strike="noStrike">
                <a:solidFill>
                  <a:schemeClr val="bg1"/>
                </a:solidFill>
                <a:effectLst/>
                <a:latin typeface="Calibri" panose="020F0502020204030204" pitchFamily="34" charset="0"/>
              </a:rPr>
              <a:t>e </a:t>
            </a:r>
            <a:r>
              <a:rPr lang="en-US" sz="4300" b="1" i="0" u="none" strike="noStrike" dirty="0">
                <a:solidFill>
                  <a:schemeClr val="bg1"/>
                </a:solidFill>
                <a:effectLst/>
                <a:latin typeface="Calibri" panose="020F0502020204030204" pitchFamily="34" charset="0"/>
              </a:rPr>
              <a:t>ascended into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a:t>
            </a:r>
            <a:endParaRPr lang="en-US" sz="4300" b="1" dirty="0">
              <a:solidFill>
                <a:schemeClr val="bg1"/>
              </a:solidFill>
              <a:effectLst/>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2703700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145</Words>
  <Application>Microsoft Office PowerPoint</Application>
  <PresentationFormat>On-screen Show (4:3)</PresentationFormat>
  <Paragraphs>5</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THE APOSTLES CREED</vt:lpstr>
      <vt:lpstr>THE APOSTLES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24</cp:revision>
  <dcterms:modified xsi:type="dcterms:W3CDTF">2024-05-05T05:17:19Z</dcterms:modified>
</cp:coreProperties>
</file>