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DD471ED-5CAA-888E-29F9-29D8BA159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2AA9D36-A3A0-97E5-ADD1-9F9F252DE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3D54AA-8D88-F91A-81E7-B036C949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41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in heaven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the faith you have given us in your son 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 Christ, our brother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flame of charity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enkindled in our hearts by the Holy Spirit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reawaken in us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blessed hope for the coming of your Kingdom.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your grace transform us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tireless cultivators of the seeds of the Gospel.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those seeds transform from within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humanity and the whole cosmos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sure expectation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48B6CD-E7C6-6816-BE50-C5B2609E42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1B153F9-E1A2-2E84-4F24-5D6C25CA5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D9A0A5-5862-7C7D-F730-8A1AC25C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1AC6E3-EE3E-3E41-216E-78CCCD11B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 new heaven and a new earth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when, with the powers of Evil vanquished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your glory will shine eternally. May the grace of the Jubilee reawaken in us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Pilgrims of Hope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yearning for the treasures of heaven.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that same grace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 the joy and peace of our Redeemer throughout the earth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you our God, eternally blessed, be glory and praise forever. Amen.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C764230-446B-A430-0DDE-817528EFE2F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3219F-5776-B47C-0B1E-F804F6B39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09" y="5704742"/>
            <a:ext cx="2331720" cy="130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180</Words>
  <Application>Microsoft Office PowerPoint</Application>
  <PresentationFormat>On-screen Show (4:3)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JUBILEE PRAYER - 2025</vt:lpstr>
      <vt:lpstr>THE JUBILEE PRAYER - 2025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2024-05-05T05:21:32Z</dcterms:modified>
</cp:coreProperties>
</file>