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5"/>
  </p:notesMasterIdLst>
  <p:sldIdLst>
    <p:sldId id="256" r:id="rId3"/>
    <p:sldId id="257"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71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RECEIPPT-TAGS:PRAYER</a:t>
            </a: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95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APOSTLES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rtl="0">
              <a:spcBef>
                <a:spcPts val="0"/>
              </a:spcBef>
              <a:spcAft>
                <a:spcPts val="0"/>
              </a:spcAft>
              <a:buNone/>
            </a:pPr>
            <a:r>
              <a:rPr lang="en-US" sz="4300" b="1" i="0" u="none" strike="noStrike" dirty="0">
                <a:solidFill>
                  <a:schemeClr val="bg1"/>
                </a:solidFill>
                <a:effectLst/>
                <a:latin typeface="Calibri" panose="020F0502020204030204" pitchFamily="34" charset="0"/>
              </a:rPr>
              <a:t>I believe in God, the Father almighty, creator of heaven and earth, and in Jesus Christ, his only Son, our Lord, who was conceived by the Holy Spirit, born of the Virgin Mary, suffered under Pontius Pilate, was crucified, died and was buried; he descended into hell; on the third day he rose again from the dead;</a:t>
            </a:r>
            <a:endParaRPr lang="en-US" sz="4300" b="1" dirty="0">
              <a:solidFill>
                <a:schemeClr val="bg1"/>
              </a:solidFill>
              <a:effectLst/>
            </a:endParaRPr>
          </a:p>
        </p:txBody>
      </p:sp>
      <p:sp>
        <p:nvSpPr>
          <p:cNvPr id="131" name="Google Shape;131;p25"/>
          <p:cNvSpPr txBox="1"/>
          <p:nvPr/>
        </p:nvSpPr>
        <p:spPr>
          <a:xfrm>
            <a:off x="759510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APOSTLES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rtl="0">
              <a:spcBef>
                <a:spcPts val="0"/>
              </a:spcBef>
              <a:spcAft>
                <a:spcPts val="0"/>
              </a:spcAft>
              <a:buNone/>
            </a:pPr>
            <a:r>
              <a:rPr lang="en-US" sz="4300" b="1" dirty="0">
                <a:solidFill>
                  <a:schemeClr val="bg1"/>
                </a:solidFill>
                <a:latin typeface="Calibri" panose="020F0502020204030204" pitchFamily="34" charset="0"/>
              </a:rPr>
              <a:t>H</a:t>
            </a:r>
            <a:r>
              <a:rPr lang="en-US" sz="4300" b="1" i="0" u="none" strike="noStrike">
                <a:solidFill>
                  <a:schemeClr val="bg1"/>
                </a:solidFill>
                <a:effectLst/>
                <a:latin typeface="Calibri" panose="020F0502020204030204" pitchFamily="34" charset="0"/>
              </a:rPr>
              <a:t>e </a:t>
            </a:r>
            <a:r>
              <a:rPr lang="en-US" sz="4300" b="1" i="0" u="none" strike="noStrike" dirty="0">
                <a:solidFill>
                  <a:schemeClr val="bg1"/>
                </a:solidFill>
                <a:effectLst/>
                <a:latin typeface="Calibri" panose="020F0502020204030204" pitchFamily="34" charset="0"/>
              </a:rPr>
              <a:t>ascended into heaven, and is seated at the right hand of God the Father almighty; from there he will come to judge the living and the dead, I believe in the Holy Spirit, the Holy Catholic Church, the communion of saints, the forgiveness of sins, the resurrection of the body, and the life everlasting. Amen.</a:t>
            </a:r>
            <a:endParaRPr lang="en-US" sz="4300" b="1" dirty="0">
              <a:solidFill>
                <a:schemeClr val="bg1"/>
              </a:solidFill>
              <a:effectLst/>
            </a:endParaRPr>
          </a:p>
        </p:txBody>
      </p:sp>
      <p:sp>
        <p:nvSpPr>
          <p:cNvPr id="131" name="Google Shape;131;p25"/>
          <p:cNvSpPr txBox="1"/>
          <p:nvPr/>
        </p:nvSpPr>
        <p:spPr>
          <a:xfrm>
            <a:off x="759510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lang="en-GB" sz="3600" b="1" i="1" dirty="0">
              <a:solidFill>
                <a:srgbClr val="FFFF00"/>
              </a:solidFill>
              <a:latin typeface="Calibri"/>
              <a:ea typeface="Calibri"/>
              <a:cs typeface="Calibri"/>
              <a:sym typeface="Calibri"/>
            </a:endParaRPr>
          </a:p>
        </p:txBody>
      </p:sp>
    </p:spTree>
    <p:extLst>
      <p:ext uri="{BB962C8B-B14F-4D97-AF65-F5344CB8AC3E}">
        <p14:creationId xmlns:p14="http://schemas.microsoft.com/office/powerpoint/2010/main" val="12703700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147</Words>
  <Application>Microsoft Office PowerPoint</Application>
  <PresentationFormat>On-screen Show (4:3)</PresentationFormat>
  <Paragraphs>6</Paragraphs>
  <Slides>2</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vt:i4>
      </vt:variant>
    </vt:vector>
  </HeadingPairs>
  <TitlesOfParts>
    <vt:vector size="6" baseType="lpstr">
      <vt:lpstr>Arial</vt:lpstr>
      <vt:lpstr>Calibri</vt:lpstr>
      <vt:lpstr>Simple Light</vt:lpstr>
      <vt:lpstr>Office Theme</vt:lpstr>
      <vt:lpstr>THE APOSTLES CREED</vt:lpstr>
      <vt:lpstr>THE APOSTLES CREED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25</cp:revision>
  <dcterms:modified xsi:type="dcterms:W3CDTF">2024-08-03T17:44:18Z</dcterms:modified>
</cp:coreProperties>
</file>