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563B8FA-28D9-B8A4-6C83-7B2215C5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F8BC028-A321-2877-8ACC-1DC302B51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1B2236F-5E54-F69E-4C53-5F07B0C0C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57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A5AF0B-B7DC-C20A-34DA-E920A8E62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3BA5C0-4E73-5459-4F95-30F0CEF77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D1590C-E7CC-B7D1-1D80-22D315F31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9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faith that could move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heart all full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hated sin but to the sinners,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gentle as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3121B1E-D1CB-FA04-8573-9D2D82CE2CA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287552F-3976-69B5-2CC5-9E0F37D7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FC8004-4EB0-16D5-A51E-A48364021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3A885A6-9A4B-74D0-9821-5F10C4477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soul so pure and ardent,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Teaching sinners how to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hundred sheep for each of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fought Satan night and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BEEB6DB-6A3B-57C5-9576-288EAE5AA5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1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E158F6F-D390-2B9B-6F26-D7013EA5F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FC105C6-6095-75AC-CBFB-42A55F904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FA7448A-732A-C2F9-A660-6C696CA3E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mouths of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doth put the wise to shame,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parish priest but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de-signing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in life won national fame.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59B93D6-D96E-3989-8858-C7ED81EA474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6154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183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JOHN MARIE VIANNEY</vt:lpstr>
      <vt:lpstr>JOHN MARIE VIANNEY</vt:lpstr>
      <vt:lpstr>JOHN MARIE VIANNEY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2024-08-03T17:45:55Z</dcterms:modified>
</cp:coreProperties>
</file>