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58" r:id="rId5"/>
    <p:sldId id="259"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71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32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62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100" b="1" strike="noStrike" spc="-1" dirty="0">
                <a:solidFill>
                  <a:srgbClr val="FFFFFF"/>
                </a:solidFill>
                <a:latin typeface="Calibri"/>
              </a:rPr>
              <a:t>I believe in one God, the Father almighty, maker of heaven and earth, of all things visible and invisible. I believe in one Lord Jesus Christ, the only begotten Son of God, born of the Father before all ages. God from God, light from light, true God from true God, begotten not made consubstantial with the Father; through him all things were made.</a:t>
            </a:r>
            <a:endParaRPr lang="en-US" sz="4100" b="1" dirty="0">
              <a:solidFill>
                <a:schemeClr val="bg1"/>
              </a:solidFill>
            </a:endParaRPr>
          </a:p>
        </p:txBody>
      </p:sp>
      <p:sp>
        <p:nvSpPr>
          <p:cNvPr id="2" name="Google Shape;131;p25">
            <a:extLst>
              <a:ext uri="{FF2B5EF4-FFF2-40B4-BE49-F238E27FC236}">
                <a16:creationId xmlns:a16="http://schemas.microsoft.com/office/drawing/2014/main" id="{8EA1E09F-580B-32F2-CE34-48EE4BEA2C92}"/>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dirty="0">
                <a:solidFill>
                  <a:srgbClr val="FFFFFF"/>
                </a:solidFill>
                <a:latin typeface="Calibri"/>
              </a:rPr>
              <a:t>For us men and for our salvation he came down from heaven, and by the Holy Spirit was incarnate of the Virgin Mary, and became man.</a:t>
            </a:r>
          </a:p>
          <a:p>
            <a:pPr marL="114300" indent="0">
              <a:spcBef>
                <a:spcPts val="0"/>
              </a:spcBef>
              <a:buNone/>
            </a:pPr>
            <a:r>
              <a:rPr lang="en-US" sz="4200" b="1" strike="noStrike" spc="-1" dirty="0">
                <a:solidFill>
                  <a:srgbClr val="FFFFFF"/>
                </a:solidFill>
                <a:latin typeface="Calibri"/>
              </a:rPr>
              <a:t>For our sake he was crucified under Pontius Pilate, He suffered death and was buried, and rose again on the third day in accordance with the Scriptures. </a:t>
            </a:r>
            <a:endParaRPr lang="en-US" sz="4200" b="0" strike="noStrike" spc="-1" dirty="0">
              <a:latin typeface="Arial"/>
            </a:endParaRPr>
          </a:p>
        </p:txBody>
      </p:sp>
      <p:sp>
        <p:nvSpPr>
          <p:cNvPr id="2" name="Google Shape;131;p25">
            <a:extLst>
              <a:ext uri="{FF2B5EF4-FFF2-40B4-BE49-F238E27FC236}">
                <a16:creationId xmlns:a16="http://schemas.microsoft.com/office/drawing/2014/main" id="{DB6FEEBB-026E-F5A1-0B55-34FBB4008CDA}"/>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392807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dirty="0">
                <a:solidFill>
                  <a:srgbClr val="FFFFFF"/>
                </a:solidFill>
                <a:latin typeface="Calibri"/>
              </a:rPr>
              <a:t>He ascended into heaven and is seated at the right hand of the Father. He will come again in glory to judge the living and the dead and his kingdom will have no end. </a:t>
            </a:r>
            <a:endParaRPr lang="en-US" sz="4200" b="1" spc="-1" dirty="0">
              <a:solidFill>
                <a:srgbClr val="FFFFFF"/>
              </a:solidFill>
            </a:endParaRPr>
          </a:p>
          <a:p>
            <a:pPr marL="114300" indent="0">
              <a:spcBef>
                <a:spcPts val="0"/>
              </a:spcBef>
              <a:buNone/>
            </a:pPr>
            <a:r>
              <a:rPr lang="en-US" sz="4200" b="1" strike="noStrike" spc="-1" dirty="0">
                <a:solidFill>
                  <a:srgbClr val="FFFFFF"/>
                </a:solidFill>
                <a:latin typeface="Calibri"/>
              </a:rPr>
              <a:t>I believe in the Holy Spirit, the Lord, the giver of life, who proceeds from the Father and the Son,</a:t>
            </a:r>
            <a:endParaRPr lang="en-US" sz="4200" b="1" dirty="0">
              <a:solidFill>
                <a:schemeClr val="bg1"/>
              </a:solidFill>
            </a:endParaRPr>
          </a:p>
        </p:txBody>
      </p:sp>
      <p:sp>
        <p:nvSpPr>
          <p:cNvPr id="2" name="Google Shape;131;p25">
            <a:extLst>
              <a:ext uri="{FF2B5EF4-FFF2-40B4-BE49-F238E27FC236}">
                <a16:creationId xmlns:a16="http://schemas.microsoft.com/office/drawing/2014/main" id="{AA216D17-4B6E-F778-C7EE-84B2E9A10695}"/>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228424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a:solidFill>
                  <a:srgbClr val="FFFFFF"/>
                </a:solidFill>
                <a:latin typeface="Calibri"/>
              </a:rPr>
              <a:t>who with the Father and the Son is adored and glorified</a:t>
            </a:r>
            <a:r>
              <a:rPr lang="en-US" sz="4200" b="1" strike="noStrike" spc="-1" dirty="0">
                <a:solidFill>
                  <a:srgbClr val="FFFFFF"/>
                </a:solidFill>
                <a:latin typeface="Calibri"/>
              </a:rPr>
              <a:t>, who has spoken through the prophets. I believe in one, holy, catholic and apostolic Church, I confess one baptism for the forgiveness of sins and I look forward to the resurrection of the dead and the life of the world to come. Amen.</a:t>
            </a:r>
            <a:endParaRPr lang="en-US" sz="4200" b="0" strike="noStrike" spc="-1" dirty="0">
              <a:latin typeface="Aria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503897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276</Words>
  <Application>Microsoft Office PowerPoint</Application>
  <PresentationFormat>On-screen Show (4:3)</PresentationFormat>
  <Paragraphs>14</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Simple Light</vt:lpstr>
      <vt:lpstr>Office Theme</vt:lpstr>
      <vt:lpstr>THE NICENE CREED</vt:lpstr>
      <vt:lpstr>THE NICENE CREED</vt:lpstr>
      <vt:lpstr>THE NICENE CREED</vt:lpstr>
      <vt:lpstr>THE NICENE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32</cp:revision>
  <dcterms:modified xsi:type="dcterms:W3CDTF">2024-08-03T17:43:49Z</dcterms:modified>
</cp:coreProperties>
</file>