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F391BDD-EABB-47EA-1FC9-358ACECF5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6884A49-B432-1AF0-C91D-809ED49BF7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BFD6C81-782E-37C6-B16B-093418E2A5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21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21BC022-2E3C-5E41-511E-5E050EA91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434361E-6DD9-53AD-46D4-D764633B3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F7995D6-8BB8-7973-8159-54214470B1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204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CALLED TO WALK IN THE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walk in the way of 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that stilled the waters,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walk in the way of the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who calmed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live in the world and be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for 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walk in the way of 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from Galilee.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303184F-98CE-AAD3-E77E-F86F2BA1703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4F63685-6C1C-D799-6EE2-2193263C2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40A2089-2F38-71EB-37F7-82BE04093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CALLED TO WALK IN THE 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0A89C50-6C8A-0420-34DE-B25516AD5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the word that’s the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been said for all God’s creatures,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the word that’s the word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been said for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the word about life you are called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give to your brother;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the word that will give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possibility.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826AE83-5E5E-0F23-EC13-AC08A743289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6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AF56992-BDC7-FCBE-DB88-B0C2EF5CD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64DCB3C-6191-04ED-AD71-DBC02E298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CALLED TO WALK IN THE 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C35AA23-80AB-A187-B922-9CE3AE462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 the sick, chase the demons,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the word that says forgiveness.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away all excuses for a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lived as dead.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each man you meet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a new decision,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pick up the past live the future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all its dread.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2E3E715-5D8F-0337-50DD-CE02A14C1D6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6769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183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CALLED TO WALK IN THE WAY</vt:lpstr>
      <vt:lpstr>CALLED TO WALK IN THE WAY</vt:lpstr>
      <vt:lpstr>CALLED TO WALK IN THE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534</cp:revision>
  <dcterms:modified xsi:type="dcterms:W3CDTF">2024-05-01T18:39:00Z</dcterms:modified>
</cp:coreProperties>
</file>