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012C63E-420C-EC93-DA73-6D83C8ED1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D31CEAA-A8A9-ECFB-E20C-12822BAF6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6E8EFCB-E29B-57C0-AECC-42A7B601A1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950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D47839E-D90C-168E-9C74-1A052CE82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AFED33F-293F-051A-FFC2-D0945D0DAE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29BED62-FA36-4F53-85A3-0C5002519C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1619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CALVARY COVERS IT ALL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 dearer than all, that the world can impart,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the message that came to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that Jesus alone, for my sin did atone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Calvary covers it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Calvary covers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past with its sin and stain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guilt and despair, Jesus took on him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Calvary covers it all.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DB33591-7CC7-69C5-58B3-8F8A0B70230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AFBD4DF-3381-B242-0C8F-A27810AAD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D698AAD-F5B9-8041-7B25-DE12E3DFC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CALVARY COVERS IT ALL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2663868-D152-E344-7809-8274C3903A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stripes that he bore and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thorns that he wore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Told his mercy and love evermore,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heart bowed in shame,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called on his name. And Calvary covers it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Calvary covers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past with its sin and stain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guilt and despair, Jesus took on him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Calvary covers it all.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A554A9F-540F-3CDF-3E77-5BF11331A1B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074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A89DDC6-ED49-7674-1746-53F479246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5736DEA-2BD6-F8BE-045E-06E6F8F63F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CALVARY COVERS IT ALL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067BA05-2D3C-6BD9-78CC-A3B574F458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matchless the grace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looked in the face,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this Jesus my crucified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redemption complete, I then found at his feet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Calvary covers it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Calvary covers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past with its sin and stain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guilt and despair, Jesus took on him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Calvary covers it all.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4868DF7-CBB9-0B7F-0A19-CA71A305A78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13807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214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CALVARY COVERS IT ALL</vt:lpstr>
      <vt:lpstr>CALVARY COVERS IT ALL</vt:lpstr>
      <vt:lpstr>CALVARY COVERS IT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534</cp:revision>
  <dcterms:modified xsi:type="dcterms:W3CDTF">2024-05-01T18:39:27Z</dcterms:modified>
</cp:coreProperties>
</file>