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RECEIPPT-TAGS:LENT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0958F33A-1423-48BC-75FE-041BFC18D9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63DC1C70-A46A-4223-5CD6-946886F2534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61839EC5-CA4C-D403-2131-BBEDE7921D9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03356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7F0C94AD-57DD-2238-A159-2DAF367E15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67375152-1094-20CF-C7E1-E4FB87A83E9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34876F57-5C3E-FCDA-43CD-3AED42EE573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0936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CAST YOUR BURDEN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Cast your burden onto Jesus,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he died to set us free,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Only trust him, he will triumph: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yours will be the victory.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Vast his mercy, like the ocean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his love is as the flood,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 was poured out, as our ransom,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he shared his precious blood.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B15A29F4-347E-DEB4-2CDA-AFE46528888C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09089D0B-1F73-6A64-7E80-8638D48949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67596D5C-081F-6DA0-075E-495C68FD7B8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CAST YOUR BURDEN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F27005E4-7291-0C3B-7D1F-C87145F813F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Cast your burden onto Jesus,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he died to set us free,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Only trust him, he will triumph: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yours will be the victory.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Grace and pardon, mighty rivers,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poured incessant from above,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Like a river peace and justice,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kissed a guilty world with love.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40B99232-497C-6660-D3D3-A288B3DCCFBB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37672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04A76134-6224-CF04-954E-3DAF41BCFE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5692A0D7-F86F-0B7C-14EE-628ED183609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CAST YOUR BURDEN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22782138-739F-83C2-51DE-F9224954121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Cast your burden onto Jesus,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he died to set us free,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Only trust him, he will triumph: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yours will be the victory.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 ten lepers that we healed,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only one returned with praise;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our troubles all are over,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will thank him all our days.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E744AFC5-28D2-99EA-A6C1-3BC2D6406B51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7393926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185</Words>
  <Application>Microsoft Office PowerPoint</Application>
  <PresentationFormat>On-screen Show (4:3)</PresentationFormat>
  <Paragraphs>33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CAST YOUR BURDEN</vt:lpstr>
      <vt:lpstr>CAST YOUR BURDEN</vt:lpstr>
      <vt:lpstr>CAST YOUR BURDEN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534</cp:revision>
  <dcterms:modified xsi:type="dcterms:W3CDTF">2024-05-01T18:40:01Z</dcterms:modified>
</cp:coreProperties>
</file>