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FABB4D5-3453-7F54-76BD-9E7EAB38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68AAD85-9F70-2ADC-8516-9E0017DCDF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3678C7D-83C8-BA6D-D155-713CA5943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08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CELEBRATE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 your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 your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in all that you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with your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with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as he speaks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C9F03D0-1CEB-2E5B-7FF7-111913873A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2CFC431-B9B5-864E-69EF-920D7050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202D54-DBC4-EBCF-4152-6A113999D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CELEBRATE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529990D-720B-A39D-CA12-84B6E5D1F9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all those you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all those you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them and let them touch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6B3978F-3AC9-C0DE-C076-3B1A86654D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951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CELEBRATE GOD</vt:lpstr>
      <vt:lpstr>CELEBRATE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2024-05-01T18:40:29Z</dcterms:modified>
</cp:coreProperties>
</file>