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4615" dt="2023-07-16T17:40:24.203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RECEIPPT-TAGS:PRAISE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69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20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30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CHRIST IS THE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the smallest atom,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outer space,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the constellations,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every place.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Of the furthest star, of the coffee bar,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Of the length of the Berlin wall,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Of the village green, of the Asian scene,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all.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2826F6B-AC8D-06C7-D488-AACF6FBC471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CHRIST IS THE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the human heartbeat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every birth,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man’s existence,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life and death.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In the city store, by the surfing shore,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On the field with the bat and ball,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Where the people flee of the refugee,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all.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2B980AB-385D-6B11-F976-FF676132456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48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CHRIST IS THE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thoughts and feelings,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all we plan,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man’s decisions,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total man.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In the local street, where the </a:t>
            </a:r>
            <a:r>
              <a:rPr lang="en-GB" sz="3600" b="1" dirty="0" err="1">
                <a:solidFill>
                  <a:schemeClr val="bg1"/>
                </a:solidFill>
              </a:rPr>
              <a:t>neighbors</a:t>
            </a:r>
            <a:r>
              <a:rPr lang="en-GB" sz="3600" b="1" dirty="0">
                <a:solidFill>
                  <a:schemeClr val="bg1"/>
                </a:solidFill>
              </a:rPr>
              <a:t> meet,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In the church or the nearby hall,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In the factory, in the family,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all.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18E42AB-0896-61AF-96B8-68A3FDD8B28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08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CHRIST IS THE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our love and courtship,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man and wife,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the things we care for,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all our life!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08434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On-screen Show (4:3)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CHRIST IS THE LORD</vt:lpstr>
      <vt:lpstr>CHRIST IS THE LORD</vt:lpstr>
      <vt:lpstr>CHRIST IS THE LORD</vt:lpstr>
      <vt:lpstr>CHRIST IS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2405</cp:revision>
  <dcterms:modified xsi:type="dcterms:W3CDTF">2024-05-01T18:41:39Z</dcterms:modified>
</cp:coreProperties>
</file>