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91" dt="2023-07-22T13:10:35.61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8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Come and go with me, to my Father’s house,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my Father’s house, to my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Come and go with me to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joy, joy, joy!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Jesus is the way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our Father’s house, to our Father’s house,</a:t>
            </a:r>
            <a:endParaRPr lang="en-GB" sz="36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Jesus is the way to our Father’s house,</a:t>
            </a:r>
            <a:endParaRPr lang="en-GB" sz="36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love, love, love!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52FB57-7A07-9402-0C31-A24C8B11B3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want to follow Him to our Father’s house,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our Father’s house,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want to follow Him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peace, peace, peace!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82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AND GO WITH ME</vt:lpstr>
      <vt:lpstr>COME AND GO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2473</cp:revision>
  <dcterms:modified xsi:type="dcterms:W3CDTF">2024-05-01T18:42:32Z</dcterms:modified>
</cp:coreProperties>
</file>