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0308472-4921-45CB-2C99-793A590D9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DC0BBF9-1942-670F-B2E0-63A64F848A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87EB6D0-8882-6987-FB79-B0B4B3FF29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2069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F8ECB0A-04BA-9A80-268A-27170552D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06493C9-410F-0A37-3097-F114E3F6FC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13526AA-AA78-C619-16A8-396B8E2D87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280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FC0F7-2134-7AB0-4199-4A850E429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4A933A4-6CD6-4E33-510F-1AD1DE343E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2161DD0-2BDF-310F-EE30-D295799434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03118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752636-D8E4-83B6-F03F-27D9F1110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ABE831A-9571-C246-DCB9-C430E13D8D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DF99B72-60A8-44E8-6A53-C09739280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64614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CA4953-6A89-48EF-67BD-017BF1CD4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8E3E677-FF25-780D-64FB-E42A3E588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624D634-E927-D010-A6C8-6A743AE3A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5445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 when I have wandered,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days so steeped in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times when I have floundered,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there’s darkness deep within.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Now’s the time for my returning,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you I’ve strayed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love my heart is longing,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that time must be today.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6D80F40-BFC4-7D1B-8DE8-FD7AC59801E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809F47D-DB09-0E7B-2AAA-B0AB1CC73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1D65C9B-6851-22E9-9D58-72A5682D4E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6C51FD6-BEBB-F10F-DAA0-2461D90CF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4AC68E6-9DC1-2442-FAA1-02A648C98A9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8971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0CB54BE-BA1B-9D66-4840-423329ADC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D169EB-F397-918E-6778-2FB79E8745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7956E40-516A-478E-97B3-6608E91DF8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past is now forgotten,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with you a new day dawns.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your heart my sin has broken,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your love goes on and 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try to hide my feeling,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I know where I belong,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your love my heart keeps 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never ending song.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E97B72-6C39-6753-F373-A53D2CCB587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34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C7B421-BA9B-26A0-47F3-1209F3A8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3E1A8A8-7DA6-8F85-CC70-BBF8F49C3E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9058791-99C0-782B-226D-826FA69A94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7716B6E-E9D6-7449-33DD-D2CB232889E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638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43EBB85-C587-5BDB-C23B-B9CBBC45D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DEEE235-FFCC-88CC-FB22-C14E8E01AB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50581DF-FF37-1C6E-3FD5-E49468C962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sings I have committed,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tears have washed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love I have confided,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your arms you let me stay.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 world keeps always judging,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my heart is does not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you with eyes so searching,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the change of heart in me.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60806C5-61AB-17F3-E50F-24EA78FD130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5776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089B1D9-1F2F-DB49-F646-79F867C11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F18F403-B077-0AC6-F1B1-202444C797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BACK MY LOVE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AB1ABA-ABA0-C568-0EE7-836AFA9BC7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back, my love,” you call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“Come back to me and stay,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is full of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sinner who goes astray”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72D3C86-4C37-FEB7-0A8D-B7436D91005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9036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316</Words>
  <Application>Microsoft Office PowerPoint</Application>
  <PresentationFormat>On-screen Show (4:3)</PresentationFormat>
  <Paragraphs>48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COME BACK MY LOVE</vt:lpstr>
      <vt:lpstr>COME BACK MY LOVE</vt:lpstr>
      <vt:lpstr>COME BACK MY LOVE</vt:lpstr>
      <vt:lpstr>COME BACK MY LOVE</vt:lpstr>
      <vt:lpstr>COME BACK MY LOVE</vt:lpstr>
      <vt:lpstr>COME BACK MY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2024-05-01T18:43:10Z</dcterms:modified>
</cp:coreProperties>
</file>