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1059" dt="2023-07-22T13:26:45.239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RECEIPPT-TAGS:COMMUNION,LENT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2070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7706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COME BACK TO ME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Come back to me with all your heart,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Don’t let fear keep us apart.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Trees do bend, though straight and tall,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So must we to others call.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Long have I waited for your coming</a:t>
            </a:r>
            <a:endParaRPr lang="en-GB" sz="40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home to me,</a:t>
            </a:r>
            <a:endParaRPr lang="en-GB" sz="40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And living deeply our new life.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0CD8DBD2-7E42-189F-B20B-5E33881FE15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COME BACK TO ME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The wilderness will lead you,</a:t>
            </a:r>
            <a:endParaRPr lang="en-US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To you heart where I will speak.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Integrity and justice,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With tenderness you shall know.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Long have I waited for your coming</a:t>
            </a:r>
            <a:endParaRPr lang="en-GB" sz="40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home to me,</a:t>
            </a:r>
            <a:endParaRPr lang="en-GB" sz="40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And living deeply our new life.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D9A77709-D793-50B7-71DA-4028A00DA4F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5549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COME BACK TO ME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You shall sleep secure in peace,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Faithfulness will be your joy.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Long have I waited for your coming</a:t>
            </a:r>
            <a:endParaRPr lang="en-GB" sz="40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home to me,</a:t>
            </a:r>
            <a:endParaRPr lang="en-GB" sz="40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And living deeply our new life.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804625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COME BACK TO ME</vt:lpstr>
      <vt:lpstr>COME BACK TO ME</vt:lpstr>
      <vt:lpstr>COME BACK TO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2597</cp:revision>
  <dcterms:modified xsi:type="dcterms:W3CDTF">2024-05-01T18:43:28Z</dcterms:modified>
</cp:coreProperties>
</file>