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RECEIPPT-TAGS:COMMUNION,NUPTIAL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CBC197A-F960-5EBF-76B8-1081DBDE3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8A1C210-03C2-419A-33C8-053DB7118C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9ED4851-8EAD-8882-8DFE-9E1D8062A2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6309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6907119-0364-8AB3-AF05-79D6BD44F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BE0F369-8D82-F3D2-C2D2-8F25A0520D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7B831C1-7707-831F-6EA9-80E4777311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395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FILL MY WORLD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fill my world, come fill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take my hand come walk with me(2)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9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9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eyes we cannot see,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hands we cannot touch,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hearts we cannot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God we cannot be.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9C3120E-6FAD-15B9-9D72-F59C63456F0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D1DBBF2-D47F-C161-D01C-4B1DB7876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EA024FC-12E0-A3FC-7EC7-B30EBDDD18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FILL MY WORLD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B67753C-CFD2-E7AD-CDD6-C7B25386B0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fill my world, come fill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take my hand come walk with me(2)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9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9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bread we cannot live,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friends we cannot share,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joy we cannot hope.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God we cannot be.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ED7FE11-47E0-C1A2-C8FE-9C0870A6E15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25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F3AD1B9-248D-BEC5-BF3A-58517FD45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26A5FE8-7319-F375-A24F-4519CE7E32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FILL MY WORLD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DC6D84C-0CC0-03E4-1587-17AFA07791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fill my world, come fill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take my hand come walk with me(2)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9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9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clouds the rain won’t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rain the grass won’t grow,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sun the flowers die,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God we cannot be.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CDCE77D2-3551-F865-EF71-3874D41B588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1325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158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COME FILL MY WORLD</vt:lpstr>
      <vt:lpstr>COME FILL MY WORLD</vt:lpstr>
      <vt:lpstr>COME FILL MY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537</cp:revision>
  <dcterms:modified xsi:type="dcterms:W3CDTF">2024-05-01T18:43:43Z</dcterms:modified>
</cp:coreProperties>
</file>