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2472" dt="2023-07-22T13:54:50.395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6646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504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IN PILGRIM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 in pilgrim, lay your burden down,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We’re all comrades as we travel on the way.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We share a common gift, our covenant in Christ,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And we’re going to celebrate his love today.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We will sing and celebrate his love today.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When we come to join in prayer, let us first confess:</a:t>
            </a: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We have looked too much to ourselves,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And loved each other less.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CDCA432-7410-A6ED-BE9D-5F1EB8F2707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IN PILGRIM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 in pilgrim, lay your burden down,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We’re all comrades as we travel on the way.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We share a common gift, our covenant in Christ,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And we’re going to celebrate his love today.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We will sing and celebrate his love today.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Hear the word proclaimed with power,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To search the hearts of 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We shall make its meaning new,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By responding to its call.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9AE2F11-9D34-7B73-EE1D-8E3DBD47EB6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875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IN PILGRIM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 in pilgrim, lay your burden down,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We’re all comrades as we travel on the way.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We share a common gift, our covenant in Christ,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And we’re going to celebrate his love today.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We will sing and celebrate his love today.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We are one with Christ our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As he offers his Father’s praise.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We bring gifts: our lives and love,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Seeking God’s will each day.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4109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On-screen Show (4:3)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COME IN PILGRIM</vt:lpstr>
      <vt:lpstr>COME IN PILGRIM</vt:lpstr>
      <vt:lpstr>COME IN PILGRIM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2780</cp:revision>
  <dcterms:modified xsi:type="dcterms:W3CDTF">2024-05-01T18:44:42Z</dcterms:modified>
</cp:coreProperties>
</file>