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7"/>
  </p:notesMasterIdLst>
  <p:sldIdLst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76FFAAF-6413-48AA-887C-AC6AF8C47CC8}" v="5216" dt="2023-07-16T17:50:04.001"/>
    <p1510:client id="{77FD721E-EDD3-45D9-B091-C3425ED7B9A8}" v="2893" dt="2023-07-22T14:03:11.303"/>
    <p1510:client id="{9B0782E4-E1D9-4757-8BFE-7B77208F2854}" v="23968" dt="2023-07-15T22:00:08.854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/>
              <a:t>RECEIPPT-TAGS:LENT,COMMUNION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61506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038422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270625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431767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2800" b="1" u="sng" dirty="0">
                <a:solidFill>
                  <a:schemeClr val="lt1"/>
                </a:solidFill>
              </a:rPr>
              <a:t>COME JESUS COME INTO THIS HEART</a:t>
            </a:r>
            <a:endParaRPr lang="en-US" sz="2800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spcBef>
                <a:spcPts val="0"/>
              </a:spcBef>
              <a:buNone/>
            </a:pPr>
            <a:r>
              <a:rPr lang="en-GB" sz="3600" b="1" i="1" dirty="0">
                <a:solidFill>
                  <a:schemeClr val="bg1"/>
                </a:solidFill>
              </a:rPr>
              <a:t>Come, Jesus come into this heart of stone (2)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i="1" dirty="0">
                <a:solidFill>
                  <a:schemeClr val="bg1"/>
                </a:solidFill>
              </a:rPr>
              <a:t>Melt it and mould it and make it your own.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i="1" dirty="0">
                <a:solidFill>
                  <a:schemeClr val="bg1"/>
                </a:solidFill>
              </a:rPr>
              <a:t>Come, Jesus come into this heart of stone.</a:t>
            </a:r>
          </a:p>
          <a:p>
            <a:pPr marL="114300" indent="0">
              <a:spcBef>
                <a:spcPts val="0"/>
              </a:spcBef>
              <a:buNone/>
            </a:pPr>
            <a:endParaRPr lang="en-GB" sz="3600" b="1" i="1" dirty="0">
              <a:solidFill>
                <a:schemeClr val="bg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endParaRPr lang="en-GB" sz="3600" b="1" i="1" dirty="0">
              <a:solidFill>
                <a:schemeClr val="bg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bg1"/>
                </a:solidFill>
              </a:rPr>
              <a:t>I’m not ashamed to tell you, Lord, that I’m a sinner man,</a:t>
            </a:r>
            <a:endParaRPr lang="en-GB" sz="3600" b="1" i="1" dirty="0">
              <a:solidFill>
                <a:schemeClr val="bg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bg1"/>
                </a:solidFill>
              </a:rPr>
              <a:t>I just love to do the things that go against your plan.</a:t>
            </a:r>
            <a:endParaRPr lang="en-GB" sz="3600" b="1" i="1" dirty="0">
              <a:solidFill>
                <a:schemeClr val="bg1"/>
              </a:solidFill>
            </a:endParaRP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22FAC0AF-2A76-2FFC-D227-27D3219E0C42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9778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2800" b="1" u="sng" dirty="0">
                <a:solidFill>
                  <a:schemeClr val="lt1"/>
                </a:solidFill>
              </a:rPr>
              <a:t>COME JESUS COME INTO THIS HEART</a:t>
            </a:r>
            <a:endParaRPr lang="en-US" sz="2800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spcBef>
                <a:spcPts val="0"/>
              </a:spcBef>
              <a:buNone/>
            </a:pPr>
            <a:r>
              <a:rPr lang="en-GB" sz="3600" b="1" i="1" dirty="0">
                <a:solidFill>
                  <a:schemeClr val="bg1"/>
                </a:solidFill>
              </a:rPr>
              <a:t>Come, Jesus come into this heart of stone (2)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i="1" dirty="0">
                <a:solidFill>
                  <a:schemeClr val="bg1"/>
                </a:solidFill>
              </a:rPr>
              <a:t>Melt it and mould it and make it your own.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i="1" dirty="0">
                <a:solidFill>
                  <a:schemeClr val="bg1"/>
                </a:solidFill>
              </a:rPr>
              <a:t>Come, Jesus come into this heart of stone.</a:t>
            </a:r>
          </a:p>
          <a:p>
            <a:pPr marL="114300" indent="0">
              <a:spcBef>
                <a:spcPts val="0"/>
              </a:spcBef>
              <a:buNone/>
            </a:pPr>
            <a:endParaRPr lang="en-GB" sz="3600" b="1" i="1" dirty="0">
              <a:solidFill>
                <a:schemeClr val="bg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endParaRPr lang="en-GB" sz="3600" b="1" i="1" dirty="0">
              <a:solidFill>
                <a:schemeClr val="bg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bg1"/>
                </a:solidFill>
              </a:rPr>
              <a:t>Love your neighbour as yourself is what you command,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bg1"/>
                </a:solidFill>
              </a:rPr>
              <a:t>But his suffering tears and pain is something I can’t stand.</a:t>
            </a:r>
          </a:p>
          <a:p>
            <a:pPr marL="114300" indent="0">
              <a:spcBef>
                <a:spcPts val="0"/>
              </a:spcBef>
              <a:buNone/>
            </a:pPr>
            <a:endParaRPr lang="en-GB" sz="3600" b="1" dirty="0">
              <a:solidFill>
                <a:schemeClr val="bg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endParaRPr lang="en-GB" sz="3600" b="1" dirty="0">
              <a:solidFill>
                <a:schemeClr val="bg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endParaRPr lang="en-GB" sz="3600" b="1" i="1" dirty="0">
              <a:solidFill>
                <a:schemeClr val="bg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endParaRPr lang="en-GB" sz="3600" b="1" i="1" dirty="0">
              <a:solidFill>
                <a:schemeClr val="bg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endParaRPr lang="en-GB" sz="3600" b="1" i="1" dirty="0">
              <a:solidFill>
                <a:schemeClr val="bg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endParaRPr lang="en-GB" sz="3600" b="1" i="1" dirty="0">
              <a:solidFill>
                <a:schemeClr val="bg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endParaRPr lang="en-GB" sz="3600" b="1" i="1" dirty="0">
              <a:solidFill>
                <a:schemeClr val="bg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endParaRPr lang="en-GB" sz="3600" b="1" i="1" dirty="0">
              <a:solidFill>
                <a:schemeClr val="bg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endParaRPr lang="en-GB" sz="3600" b="1" i="1" dirty="0">
              <a:solidFill>
                <a:schemeClr val="bg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endParaRPr lang="en-GB" sz="3600" b="1" i="1" dirty="0">
              <a:solidFill>
                <a:schemeClr val="bg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endParaRPr lang="en-GB" sz="3600" b="1" i="1" dirty="0">
              <a:solidFill>
                <a:schemeClr val="bg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endParaRPr lang="en-GB" sz="3600" b="1" i="1" dirty="0">
              <a:solidFill>
                <a:schemeClr val="bg1"/>
              </a:solidFill>
            </a:endParaRP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B93FC91E-60C3-F663-79ED-5BAE7F42AB2D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79876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2800" b="1" u="sng" dirty="0">
                <a:solidFill>
                  <a:schemeClr val="lt1"/>
                </a:solidFill>
              </a:rPr>
              <a:t>COME JESUS COME INTO THIS HEART</a:t>
            </a:r>
            <a:endParaRPr lang="en-US" sz="2800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spcBef>
                <a:spcPts val="0"/>
              </a:spcBef>
              <a:buNone/>
            </a:pPr>
            <a:r>
              <a:rPr lang="en-GB" sz="3600" b="1" i="1" dirty="0">
                <a:solidFill>
                  <a:schemeClr val="bg1"/>
                </a:solidFill>
              </a:rPr>
              <a:t>Come, Jesus come into this heart of stone (2)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i="1" dirty="0">
                <a:solidFill>
                  <a:schemeClr val="bg1"/>
                </a:solidFill>
              </a:rPr>
              <a:t>Melt it and mould it and make it your own.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i="1" dirty="0">
                <a:solidFill>
                  <a:schemeClr val="bg1"/>
                </a:solidFill>
              </a:rPr>
              <a:t>Come, Jesus come into this heart of stone.</a:t>
            </a:r>
          </a:p>
          <a:p>
            <a:pPr marL="114300" indent="0">
              <a:spcBef>
                <a:spcPts val="0"/>
              </a:spcBef>
              <a:buNone/>
            </a:pPr>
            <a:endParaRPr lang="en-GB" sz="3600" b="1" i="1" dirty="0">
              <a:solidFill>
                <a:schemeClr val="bg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endParaRPr lang="en-GB" sz="3600" b="1" i="1" dirty="0">
              <a:solidFill>
                <a:schemeClr val="bg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bg1"/>
                </a:solidFill>
              </a:rPr>
              <a:t>When my neighbour’s hungry and naked on the street,</a:t>
            </a:r>
            <a:endParaRPr lang="en-GB" dirty="0">
              <a:solidFill>
                <a:schemeClr val="bg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bg1"/>
                </a:solidFill>
              </a:rPr>
              <a:t>I just cannot bear to see and from him I retreat</a:t>
            </a:r>
          </a:p>
          <a:p>
            <a:pPr marL="114300" indent="0">
              <a:spcBef>
                <a:spcPts val="0"/>
              </a:spcBef>
              <a:buNone/>
            </a:pPr>
            <a:endParaRPr lang="en-GB" sz="3600" b="1" dirty="0">
              <a:solidFill>
                <a:schemeClr val="bg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endParaRPr lang="en-GB" sz="3600" b="1" dirty="0">
              <a:solidFill>
                <a:schemeClr val="bg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endParaRPr lang="en-GB" sz="3600" b="1" i="1" dirty="0">
              <a:solidFill>
                <a:schemeClr val="bg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endParaRPr lang="en-GB" sz="3600" b="1" i="1" dirty="0">
              <a:solidFill>
                <a:schemeClr val="bg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endParaRPr lang="en-GB" sz="3600" b="1" i="1" dirty="0">
              <a:solidFill>
                <a:schemeClr val="bg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endParaRPr lang="en-GB" sz="3600" b="1" i="1" dirty="0">
              <a:solidFill>
                <a:schemeClr val="bg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endParaRPr lang="en-GB" sz="3600" b="1" i="1" dirty="0">
              <a:solidFill>
                <a:schemeClr val="bg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endParaRPr lang="en-GB" sz="3600" b="1" i="1" dirty="0">
              <a:solidFill>
                <a:schemeClr val="bg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endParaRPr lang="en-GB" sz="3600" b="1" i="1" dirty="0">
              <a:solidFill>
                <a:schemeClr val="bg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endParaRPr lang="en-GB" sz="3600" b="1" i="1" dirty="0">
              <a:solidFill>
                <a:schemeClr val="bg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endParaRPr lang="en-GB" sz="3600" b="1" i="1" dirty="0">
              <a:solidFill>
                <a:schemeClr val="bg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endParaRPr lang="en-GB" sz="3600" b="1" i="1" dirty="0">
              <a:solidFill>
                <a:schemeClr val="bg1"/>
              </a:solidFill>
            </a:endParaRP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CF7D45C2-BC74-F6E5-E67E-D28E98FD5097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86632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2800" b="1" u="sng" dirty="0">
                <a:solidFill>
                  <a:schemeClr val="lt1"/>
                </a:solidFill>
              </a:rPr>
              <a:t>COME JESUS COME INTO THIS HEART</a:t>
            </a:r>
            <a:endParaRPr lang="en-US" sz="2800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spcBef>
                <a:spcPts val="0"/>
              </a:spcBef>
              <a:buNone/>
            </a:pPr>
            <a:r>
              <a:rPr lang="en-GB" sz="3600" b="1" i="1" dirty="0">
                <a:solidFill>
                  <a:schemeClr val="bg1"/>
                </a:solidFill>
              </a:rPr>
              <a:t>Come, Jesus come into this heart of stone (2)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i="1" dirty="0">
                <a:solidFill>
                  <a:schemeClr val="bg1"/>
                </a:solidFill>
              </a:rPr>
              <a:t>Melt it and mould it and make it your own.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i="1" dirty="0">
                <a:solidFill>
                  <a:schemeClr val="bg1"/>
                </a:solidFill>
              </a:rPr>
              <a:t>Come, Jesus come into this heart of stone.</a:t>
            </a:r>
          </a:p>
          <a:p>
            <a:pPr marL="114300" indent="0">
              <a:spcBef>
                <a:spcPts val="0"/>
              </a:spcBef>
              <a:buNone/>
            </a:pPr>
            <a:endParaRPr lang="en-GB" sz="3600" b="1" i="1" dirty="0">
              <a:solidFill>
                <a:schemeClr val="bg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endParaRPr lang="en-GB" sz="3600" b="1" i="1" dirty="0">
              <a:solidFill>
                <a:schemeClr val="bg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bg1"/>
                </a:solidFill>
              </a:rPr>
              <a:t>Lord I want to change myself; I don’t want to be a stone,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bg1"/>
                </a:solidFill>
              </a:rPr>
              <a:t>And I need your Spirit, Lord, cos I can’t do it alone.</a:t>
            </a:r>
          </a:p>
          <a:p>
            <a:pPr marL="114300" indent="0">
              <a:spcBef>
                <a:spcPts val="0"/>
              </a:spcBef>
              <a:buNone/>
            </a:pPr>
            <a:endParaRPr lang="en-GB" sz="3600" b="1" dirty="0">
              <a:solidFill>
                <a:schemeClr val="bg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endParaRPr lang="en-GB" sz="3600" b="1" i="1" dirty="0">
              <a:solidFill>
                <a:schemeClr val="bg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endParaRPr lang="en-GB" sz="3600" b="1" i="1" dirty="0">
              <a:solidFill>
                <a:schemeClr val="bg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endParaRPr lang="en-GB" sz="3600" b="1" i="1" dirty="0">
              <a:solidFill>
                <a:schemeClr val="bg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endParaRPr lang="en-GB" sz="3600" b="1" i="1" dirty="0">
              <a:solidFill>
                <a:schemeClr val="bg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endParaRPr lang="en-GB" sz="3600" b="1" i="1" dirty="0">
              <a:solidFill>
                <a:schemeClr val="bg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endParaRPr lang="en-GB" sz="3600" b="1" i="1" dirty="0">
              <a:solidFill>
                <a:schemeClr val="bg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endParaRPr lang="en-GB" sz="3600" b="1" i="1" dirty="0">
              <a:solidFill>
                <a:schemeClr val="bg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endParaRPr lang="en-GB" sz="3600" b="1" i="1" dirty="0">
              <a:solidFill>
                <a:schemeClr val="bg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endParaRPr lang="en-GB" sz="3600" b="1" i="1" dirty="0">
              <a:solidFill>
                <a:schemeClr val="bg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endParaRPr lang="en-GB" sz="3600" b="1" i="1" dirty="0">
              <a:solidFill>
                <a:schemeClr val="bg1"/>
              </a:solidFill>
            </a:endParaRP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lang="en-GB" sz="3600" b="1" i="1" dirty="0">
              <a:solidFill>
                <a:srgbClr val="FFFF00"/>
              </a:solidFill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18777649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268</Words>
  <Application>Microsoft Office PowerPoint</Application>
  <PresentationFormat>On-screen Show (4:3)</PresentationFormat>
  <Paragraphs>65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Simple Light</vt:lpstr>
      <vt:lpstr>Office Theme</vt:lpstr>
      <vt:lpstr>COME JESUS COME INTO THIS HEART</vt:lpstr>
      <vt:lpstr>COME JESUS COME INTO THIS HEART</vt:lpstr>
      <vt:lpstr>COME JESUS COME INTO THIS HEART</vt:lpstr>
      <vt:lpstr>COME JESUS COME INTO THIS HEART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cp:lastModifiedBy>Denver Pinto</cp:lastModifiedBy>
  <cp:revision>2819</cp:revision>
  <dcterms:modified xsi:type="dcterms:W3CDTF">2024-05-01T18:45:04Z</dcterms:modified>
</cp:coreProperties>
</file>