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538" dt="2023-07-22T14:26:35.742"/>
    <p1510:client id="{79947C0B-2D0F-490D-A275-B89295A3A77F}" v="291" dt="2023-07-22T15:44:32.636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RECEIPPT-TAGS:ADVENT,COMMUNION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4925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07678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8059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GB" sz="2800" b="1" u="sng" dirty="0">
                <a:solidFill>
                  <a:schemeClr val="lt1"/>
                </a:solidFill>
              </a:rPr>
              <a:t>COME O LORD OUR HUNGER TO RELIEVE</a:t>
            </a:r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Come, O Lord, our hunger to relieve.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Come, O Christ, our spirit to revive.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By your touch, our wounds are healed,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Through you, we are made whole,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By your touch our guilt is gone,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Forgiven are our sins.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1DEEF331-C47C-D834-7199-9FD7B1A11D3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kumimoji="0" lang="en-GB" sz="2800" b="1" i="0" u="sng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COME O LORD OUR HUNGER TO RELIEVE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Come, O Lord, our hunger to relieve.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Come, O Christ, our spirit to revive.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By your touch, our fears subside,</a:t>
            </a:r>
            <a:endParaRPr lang="en-GB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Through you we walk aright.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By your touch, you break our chains,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Through you, we are made free.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2869E90B-B3EB-6BBB-B289-730F5668110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3256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GB" sz="2800" b="1" u="sng" dirty="0">
                <a:solidFill>
                  <a:schemeClr val="lt1"/>
                </a:solidFill>
              </a:rPr>
              <a:t>COME O LORD OUR HUNGER TO RELIEVE</a:t>
            </a:r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Come, O Lord, our hunger to relieve.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Come, O Christ, our spirit to revive.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In your Spirit, we are one.</a:t>
            </a:r>
            <a:endParaRPr lang="en-GB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You are the God of love,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Our blind eyes begin to see,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You are the God of light.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89561FE-D4D5-EC10-D3F5-38F8283E2D1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5021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l"/>
            <a:r>
              <a:rPr lang="en-GB" sz="2800" b="1" u="sng" dirty="0">
                <a:solidFill>
                  <a:schemeClr val="lt1"/>
                </a:solidFill>
              </a:rPr>
              <a:t>COME O LORD OUR HUNGER TO RELIEVE</a:t>
            </a:r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Come, O Lord, our hunger to relieve.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Come, O Christ, our spirit to revive.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Come and stay with us on earth,</a:t>
            </a:r>
            <a:endParaRPr lang="en-GB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You are the God of peace,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To your kingdom, welcome all,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You are the God of hope.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79867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238</Words>
  <Application>Microsoft Office PowerPoint</Application>
  <PresentationFormat>On-screen Show (4:3)</PresentationFormat>
  <Paragraphs>40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COME O LORD OUR HUNGER TO RELIEVE</vt:lpstr>
      <vt:lpstr>COME O LORD OUR HUNGER TO RELIEVE</vt:lpstr>
      <vt:lpstr>COME O LORD OUR HUNGER TO RELIEVE</vt:lpstr>
      <vt:lpstr>COME O LORD OUR HUNGER TO RELIEVE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2929</cp:revision>
  <dcterms:modified xsi:type="dcterms:W3CDTF">2024-05-01T18:46:08Z</dcterms:modified>
</cp:coreProperties>
</file>