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AE0107F-948B-99BD-1028-D814F6BE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1D739E-D0E6-F8A6-BE8A-6CA27EDA8E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16BE227D-5CF1-3439-691D-DDE9BC56AB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088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1B3B93A-42D3-A53B-393E-68CD5A801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C00DB67-D5CE-0104-A490-025ABA603F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662BD68-BF38-A8EE-4598-FAA4717B79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06143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maker, he is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our Father; he is our Saviour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Lord.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94478B6C-9401-662B-C199-3012DC709F1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BF7A7C6-B513-4FAE-31D5-138D36D2E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8684ADE-C410-23C1-2909-DFE443810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BAEFC2-7811-441F-F84E-2FD88E2A92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life he’ll give us, our strength renew,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presence, his Spirit in our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lives will grow.</a:t>
            </a:r>
          </a:p>
        </p:txBody>
      </p:sp>
      <p:sp>
        <p:nvSpPr>
          <p:cNvPr id="3" name="Google Shape;131;p25">
            <a:extLst>
              <a:ext uri="{FF2B5EF4-FFF2-40B4-BE49-F238E27FC236}">
                <a16:creationId xmlns:a16="http://schemas.microsoft.com/office/drawing/2014/main" id="{64B8FDF8-B41E-45AE-185B-A235D22ED77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501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378E189-D01C-C27F-A873-49D026B5E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8FA16C-E6A4-FB21-114D-F40B38E55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COME TO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A181548-06BB-5DF0-24AD-7879A7ACF7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join us in this offering,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come with us as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to the Lord; this bread and wine we offer him, Bread for his body, wine to be his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paid our ransom, the price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opened heaven that we might enter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in, so…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52DA7D8B-40DE-82F8-F735-DEDCFAE688D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8841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230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COME TO THE LORD</vt:lpstr>
      <vt:lpstr>COME TO THE LORD</vt:lpstr>
      <vt:lpstr>COME TO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2024-05-01T18:51:32Z</dcterms:modified>
</cp:coreProperties>
</file>