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RECEIPPT-TAGS:CHRISTMAS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E135AD0A-A1DB-1A00-7BA7-5780F6EABE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6CB08683-DDCD-49EF-1604-007AEFD5CCC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23158033-901F-B332-3580-673E3A79EAE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925840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A3D0C4AA-20CF-67CF-1A9D-456E84A1AC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2BABFF00-AC83-3415-2B83-AB856A4C73E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329A3F43-FA2E-7BA4-0178-42F9589F412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11799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COME TO THE MANGER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Come, come, come to the manger,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Children, come to the children’s king;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Sing, sing, chorus of angels,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Star of morning, o’er Bethlehem sing.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lies ‘mid the beasts of the stall,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Who is maker and Lord of us all;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wintry wind blows cold and dreary,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See, he weeps, the world is weary,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Lord, have pity and mercy on me!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4C4759D3-E552-475A-0577-715C13191BE5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920BAFBA-97A7-D852-B821-C7E3ED1399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05E53C12-F7EB-80CF-F6D3-CC11192D17B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COME TO THE MANGER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C4105F27-D592-6217-AA9A-C9CD61F18AE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Come, come, come to the manger,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Children, come to the children’s king;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Sing, sing, chorus of angels,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Star of morning, o’er Bethlehem sing.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leaves all his glory behind,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be born and to die for mankind;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grateful beasts his cradle chooses,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Thankless man his love refuses,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Lord, have pity and mercy on me!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96628030-854A-2BC5-DD77-8E3A76991E84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86454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A3968CF5-1AA8-0B1D-FE63-3E68A1AD35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FDAC7331-508F-7243-8C16-0FC574D5DDC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COME TO THE MANGER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FB37D6E4-30DC-3155-CAC0-8D9F27E34E6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Come, come, come to the manger,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Children, come to the children’s king;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Sing, sing, chorus of angels,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Star of morning, o’er Bethlehem sing.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the manger of Bethlehem come,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the Saviour Emmanuel’s home;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GB" sz="36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heav’nly</a:t>
            </a: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hosts above are singing,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Set the Christmas bell a-ringing,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Lord, have pity and mercy on me!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97233A37-324E-1220-61D5-DF4EAD7949AB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0080784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237</Words>
  <Application>Microsoft Office PowerPoint</Application>
  <PresentationFormat>On-screen Show (4:3)</PresentationFormat>
  <Paragraphs>36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COME TO THE MANGER</vt:lpstr>
      <vt:lpstr>COME TO THE MANGER</vt:lpstr>
      <vt:lpstr>COME TO THE MANGER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537</cp:revision>
  <dcterms:modified xsi:type="dcterms:W3CDTF">2024-05-01T18:47:10Z</dcterms:modified>
</cp:coreProperties>
</file>