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RECEIPPT-TAGS:ADVENT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73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COMFORT, COMFORT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Comfort, comfort my people, says the Lord your God, Cry out loud to Jerusalem: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has pardoned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valley shall be filled, every mount and hill made low.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desert make a path for the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Emmanuel.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3D74C1F-72AE-B2FE-40A9-1787A6D2A66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COMFORT, COMFORT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Comfort, comfort my people, says the Lord your God, Cry out loud to Jerusalem: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has pardoned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glory of the Lord soon shall be revealed to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4780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99</Words>
  <Application>Microsoft Office PowerPoint</Application>
  <PresentationFormat>On-screen Show (4:3)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COMFORT, COMFORT MY PEOPLE</vt:lpstr>
      <vt:lpstr>COMFORT, COMFORT MY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512</cp:revision>
  <dcterms:modified xsi:type="dcterms:W3CDTF">2024-05-01T18:47:37Z</dcterms:modified>
</cp:coreProperties>
</file>