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70FB45D-56C7-769D-D31B-922866E5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239208E-DC73-C2E2-C0C5-E0ADF9B31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1DEEE65-CC98-59EC-21A1-038CE6B109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76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3A1CDD2-3FF5-06C6-3140-5E1AA0027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2DA242-A104-A082-C504-79E23C4AF1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76F56B8-1780-1A75-61F3-B21F0E020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57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mercy on me God of 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away my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Cleanse me through and through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compassion.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weight and guilt of shame is truly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inheritance,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haunts me every day and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0434CD9-EEEC-D72A-75C8-7C2EE4CC803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EB52297-89D4-1823-E455-54019618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DE4A281-418D-8E44-9A6D-7819A84FCD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476A8CD-91A3-946B-3369-469D6B1CC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you and you alone that I’ve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offended by my pride.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greed and false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pretense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against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neighbour,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sentence that you pass on me is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surely justified.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 believe it brings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C7EC8A3-FDE8-B659-88EC-FBF5E0287B7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8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564A4C1-2F88-91CA-3562-9154C8AB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B8FFBAA-23FE-BBA8-6B49-D861F511EA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8549058-A6F4-5871-7B9D-27EB52285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love you gifted breath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conceived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the inner working of my being there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desire truth within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 to receive,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gift of real fidelity.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52026F7-5016-726B-4340-364D225197F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953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204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CREATE IN ME</vt:lpstr>
      <vt:lpstr>CREATE IN ME</vt:lpstr>
      <vt:lpstr>CREATE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540</cp:revision>
  <dcterms:modified xsi:type="dcterms:W3CDTF">2024-05-01T18:48:06Z</dcterms:modified>
</cp:coreProperties>
</file>