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2900" dt="2023-07-22T17:46:47.845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19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DAILY, DAILY SING TO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Daily, daily sing to Mary,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Sing my soul her praises due.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All her feasts her action worship,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With the hearts devotion true.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Lost in wondering contemplation,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We her majesty confess.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Call her Mother, call her Virgin,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Happy Mother, Virgin blest.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E005559-885A-FECF-60DC-86FB6F378B9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DAILY, DAILY SING TO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She is mighty to deliver,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Call her, trust her, lovingly.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When the tempest rages round thee,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She will calm the troubled sea.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Gifts of heaven, she has given,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Noble lady to our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She’s the queen, who decks her subjects,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With the light of God’s own grace.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6914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DAILY, DAILY SING TO MARY</vt:lpstr>
      <vt:lpstr>DAILY, DAILY SING TO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3181</cp:revision>
  <dcterms:modified xsi:type="dcterms:W3CDTF">2024-05-01T18:48:23Z</dcterms:modified>
</cp:coreProperties>
</file>