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287FAAA-A9CB-592B-0868-E863121B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66CD14C-8F41-4CC8-1FFF-341B653E78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C74C508-B553-2319-640E-39F4309C01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8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63E2D48-4F13-871C-6570-1AC3877B5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9FF5107-693E-A8F9-3D9A-DCCB1D57B3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22EFAD6-1457-9E6E-0B38-40B7599048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53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DEEPER, DEEPER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Deeper, deeper in the love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let me grow.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Higher, higher in the school of wisdom,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of grace to know.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deeper yet I pray, and higher every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wiser blessed Lord, in they precious holy word.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E27765A-61C3-8D7B-6E4C-F5BD6FCA14E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C142F67-2FD6-30CD-DF52-851B9738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A6DA2F6-822E-2754-EF82-5D999E21F6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DEEPER, DEEPER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5DCE156-0019-F027-6148-3DC4A27900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Deeper, deeper blessed Holy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me deeper still.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my life is wholly spent in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perfect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deeper yet I pray, and higher every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wiser blessed Lord, in they precious holy word.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DF79277-C1EC-FA09-A0F6-E4451EBF707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380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A054F24-EE4D-CECA-7A15-BEB0948CD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88B6103-BD2A-9375-A10D-E6A284F56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DEEPER, DEEPER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4991473-5D81-55BE-D1FE-7D8AA3AE66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Deeper, deeper in the faith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faith and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pow’r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soul exulting wisdom let my peace pursue.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deeper yet I pray, and higher every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wiser blessed Lord, in they precious holy word.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32B49B7-C648-7003-002A-C7D7A1904D5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5654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163</Words>
  <Application>Microsoft Office PowerPoint</Application>
  <PresentationFormat>On-screen Show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DEEPER, DEEPER</vt:lpstr>
      <vt:lpstr>DEEPER, DEEPER</vt:lpstr>
      <vt:lpstr>DEEPER, DEEPER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539</cp:revision>
  <dcterms:modified xsi:type="dcterms:W3CDTF">2024-05-01T18:49:51Z</dcterms:modified>
</cp:coreProperties>
</file>