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244" dt="2023-07-22T17:52:06.77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RECEIPPT-TAGS:LENT,COMMUNION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162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 and my soul finds no resting place but him.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is my God, the yearning of my heart his touch can still.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62BEC51-14F7-DBBB-F38D-1634F7854E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and at his feast I am a welcome guest.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gives me food, the hunger of my soul, is laid to rest.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198623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for he created me to be his own.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understands the joy and pain of life he too has known.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253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165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DEEP CALLS TO DEEP</vt:lpstr>
      <vt:lpstr>DEEP CALLS TO DEEP</vt:lpstr>
      <vt:lpstr>DEEP CALLS TO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3211</cp:revision>
  <dcterms:modified xsi:type="dcterms:W3CDTF">2024-05-01T18:48:57Z</dcterms:modified>
</cp:coreProperties>
</file>