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B553306-15FC-0B2A-4721-D1F31C00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7717AD4-1176-5498-2304-30A884C70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136E52B-65B3-4D18-4D15-863F24AC35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50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68055B3-FEDF-2074-644C-56D7586B9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FA6F54E-FF80-BC75-0383-11E82E536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63E14E7-60AD-3A8A-6BD1-8AF610D706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075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8DD925E-C4A5-EE3F-297D-43EEAB620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939FB4F-1ED3-6AC5-E034-C2D33C911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AA82E36-4C46-2F98-3CD7-B003184A4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589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DEEP </a:t>
            </a:r>
            <a:r>
              <a:rPr lang="en-GB" sz="2800" b="1" u="sng" dirty="0" err="1">
                <a:solidFill>
                  <a:schemeClr val="bg1"/>
                </a:solidFill>
              </a:rPr>
              <a:t>DEEP</a:t>
            </a:r>
            <a:r>
              <a:rPr lang="en-GB" sz="2800" b="1" u="sng" dirty="0">
                <a:solidFill>
                  <a:schemeClr val="bg1"/>
                </a:solidFill>
              </a:rPr>
              <a:t> IN THE HUMAN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Deep, deep in the human heart, the fire of justice burns: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vision of a world renewed through radical concerns.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Christians we are called, to set the captives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1378FCD-4349-B9E0-F174-B944351EBDB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5A8F72D-9C90-A42F-D4E9-BFC8F961A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0C37AB0-4FA8-18A5-41EE-893658D15E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DEEP </a:t>
            </a:r>
            <a:r>
              <a:rPr lang="en-GB" sz="2800" b="1" u="sng" dirty="0" err="1">
                <a:solidFill>
                  <a:schemeClr val="bg1"/>
                </a:solidFill>
              </a:rPr>
              <a:t>DEEP</a:t>
            </a:r>
            <a:r>
              <a:rPr lang="en-GB" sz="2800" b="1" u="sng" dirty="0">
                <a:solidFill>
                  <a:schemeClr val="bg1"/>
                </a:solidFill>
              </a:rPr>
              <a:t> IN THE HUMAN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03E7BF0-1D7B-7EEF-B7FD-FA20A25810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This, this is our task today; to build a world of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world of justice, freedom, truth, where kindness will increase.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Christians we are called, to set the captives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5FB43C4-0680-82D0-613D-D5322F44E30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803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A4C8071-6520-9D0A-BA40-C27227FBF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5E0C698-D0CE-C029-B7D2-0C396F4DC7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DEEP </a:t>
            </a:r>
            <a:r>
              <a:rPr lang="en-GB" sz="2800" b="1" u="sng" dirty="0" err="1">
                <a:solidFill>
                  <a:schemeClr val="bg1"/>
                </a:solidFill>
              </a:rPr>
              <a:t>DEEP</a:t>
            </a:r>
            <a:r>
              <a:rPr lang="en-GB" sz="2800" b="1" u="sng" dirty="0">
                <a:solidFill>
                  <a:schemeClr val="bg1"/>
                </a:solidFill>
              </a:rPr>
              <a:t> IN THE HUMAN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3E21497-D1C8-7D68-498F-CA42CA19A6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Free, free us from selfishness, help us at last to share,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banish hunger from the earth, let every person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Christians we are called, to set the captives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0EC6474-11E6-DBDB-C556-83917346F91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41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443AAC6-93F4-DF4F-CD30-143F65E26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FACDB53-1A42-04EA-3969-C66F8C950D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DEEP </a:t>
            </a:r>
            <a:r>
              <a:rPr lang="en-GB" sz="2800" b="1" u="sng" dirty="0" err="1">
                <a:solidFill>
                  <a:schemeClr val="bg1"/>
                </a:solidFill>
              </a:rPr>
              <a:t>DEEP</a:t>
            </a:r>
            <a:r>
              <a:rPr lang="en-GB" sz="2800" b="1" u="sng" dirty="0">
                <a:solidFill>
                  <a:schemeClr val="bg1"/>
                </a:solidFill>
              </a:rPr>
              <a:t> IN THE HUMAN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7509083-0F64-9C3D-65EC-3D3C67B27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Give, give us the grace to work, as one community,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bring new hope and fuller life, to all humanity.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Christians we are called, to set the captives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01C2FF9-2BAB-621B-63A5-C16392B3412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84939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221</Words>
  <Application>Microsoft Office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DEEP DEEP IN THE HUMAN HEART</vt:lpstr>
      <vt:lpstr>DEEP DEEP IN THE HUMAN HEART</vt:lpstr>
      <vt:lpstr>DEEP DEEP IN THE HUMAN HEART</vt:lpstr>
      <vt:lpstr>DEEP DEEP IN THE HUMAN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540</cp:revision>
  <dcterms:modified xsi:type="dcterms:W3CDTF">2024-05-01T18:49:20Z</dcterms:modified>
</cp:coreProperties>
</file>