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3643" dt="2023-07-22T17:55:42.29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RECEIPPT-TAGS:COMMUNION,LENT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70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WITHIN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within my sins accuse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Lord before you could I stand.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Be attentive to my pleading,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Let your love withhold my hand.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with you is grace and pardon,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forgive us when we err.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Now for this we come to thank you,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And your holy name revere.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9BE96D1-1D1F-72A0-4274-4AC2529165B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WITHIN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the Lord my soul is waiting,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As I listen to his word.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As the watchman longs for daybreak,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I'm longing for the Lord.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Since in him I find redemption,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Now I come to seek his face.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Even though my sins are many,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All my trust in him I place.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160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DEEP WITHIN</vt:lpstr>
      <vt:lpstr>DEEP WITHIN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3237</cp:revision>
  <dcterms:modified xsi:type="dcterms:W3CDTF">2024-05-01T18:49:32Z</dcterms:modified>
</cp:coreProperties>
</file>