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D490A01-A39C-3AFA-5E57-BFCE3878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EF6D612-6546-18DD-BF67-65C273E6A3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97496EA-3849-87C0-2D19-5DF5B956B4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03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DRUMMER BOY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they told me,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Paa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rupa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-pum-pum...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new-born king to see, Pa…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finest gifts we bring, Pa…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lay before the king, Pa…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to honour him, Pa…, when we come.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Baby Jesus, Pa…, I am a poor boy too, Pa…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no gift to bring, Pa…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 fit to give the king, Pa…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Shall I play for you. Pa…, on my drum?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6CFB6ED-44BB-021D-C041-B634F5DC984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1822A52-1C5C-1AAA-A1B1-47D43F02D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0D8DECB-74D8-89AA-36F4-F83161D0AC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DRUMMER BOY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D810972-2D62-FA9F-AAB9-2BDA8F0751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nodded, Pa...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Ox and Ass kept time, Pa…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played the drum for him, Pa…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played the best for him, Pa…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he smiled at me, Pa…, me and my drum.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CF15EFA-D7EA-A71D-F5D7-4C26E49389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26804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140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DRUMMER BOY</vt:lpstr>
      <vt:lpstr>DRUMMER BOY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540</cp:revision>
  <dcterms:modified xsi:type="dcterms:W3CDTF">2024-05-01T18:50:29Z</dcterms:modified>
</cp:coreProperties>
</file>