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RECEIPPT-TAGS:ACCLAMATION,COMMUNION,MAUNDY THURSDAY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 new commandment, I give unto you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That you love one another, as I have loved you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 NEW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514</cp:revision>
  <dcterms:modified xsi:type="dcterms:W3CDTF">2024-02-27T16:20:13Z</dcterms:modified>
</cp:coreProperties>
</file>