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18AC8F4-EFD3-BBBA-3FBB-74AEB5B4A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BDCCA4EE-C478-0E42-4D25-211CBC5437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2412CC1A-4BBD-0BAD-C300-F557D84E42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50688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DBD2C451-3DB1-8407-2370-0F9752001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09883A52-E643-F6BB-9653-79496298CF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A060E9D2-23C3-06E1-66AB-EC75E8435D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7594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ABBA INTO YOUR HANDS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Abba, into your hands we come,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Abba, into your heart we come,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Abba, we are returning home,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live the love that you call your own.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Israel was still a babe, I loved to have him near,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from afar I called to my child,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more I beckoned him to come,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more he turned away,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did not want to taste my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66022FA6-AE9A-FCD5-1529-FDA4FD202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5E54ADF4-CF56-ADA4-A0B5-39B4A69656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ABBA INTO YOUR HANDS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3BD71D7-5C28-80A5-28F1-7BCFFA8886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Abba, into your hands we come,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Abba, into your heart we come,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Abba, we are returning home,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live the love that you call your own.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it was I who lifted him, who taught him how to walk,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carried him with love in my arms,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drew him closer to my cheeks;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nurtured him with care,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then he went along his way.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4A4284DC-B4D1-22A5-E6A7-6C41BF0F8D8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9515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E8687A74-F3E0-2F8E-BA66-DCA45DE52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C849299B-8376-3A3D-A5B3-E18FD3DB76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ABBA INTO YOUR HANDS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4DD2EA8-A4E2-AED3-1EF1-E80ABABA4B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Abba, into your hands we come,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Abba, into your heart we come,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Abba, we are returning home,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live the love that you call your own.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Oh, how can I refuse to love what I could ever do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win you to myself, little while,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I abandoned you my child,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heart would soon recoil,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love for you is burning me.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CACBC106-E937-176F-4AB3-2777004F111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709743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259</Words>
  <Application>Microsoft Office PowerPoint</Application>
  <PresentationFormat>On-screen Show (4:3)</PresentationFormat>
  <Paragraphs>36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ABBA INTO YOUR HANDS</vt:lpstr>
      <vt:lpstr>ABBA INTO YOUR HANDS</vt:lpstr>
      <vt:lpstr>ABBA INTO YOUR HANDS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525</cp:revision>
  <dcterms:modified xsi:type="dcterms:W3CDTF">2024-02-28T18:45:38Z</dcterms:modified>
</cp:coreProperties>
</file>