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77D22B-534B-082A-FFB2-37E1BB01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F44E23-A7D5-2F63-A11B-0224FFAB5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1FF25E-452F-D9AB-C598-0308486DF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652F43-229B-5101-17ED-55C152BD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2D3C146-64F9-1191-7B08-6E9000630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63E9510-118A-515A-6E4F-93857DB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2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hands and feet,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them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instruments,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them to your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love and give the good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04EE18-1EC9-0276-5755-4A5B04B3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B413125-1B79-39A7-C923-358FE98B9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D97C6B-FD73-0720-65BE-2D2921BAD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joys and sorrows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toil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rest and leisure,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do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 my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neigbours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share with them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 my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A45297-DF09-240E-5FB4-C8F72F8C1B7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7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BB03CD3-6605-0B38-8EDC-57525222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D8852C2-08FB-7FAE-6C41-222E572BF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89D5929-F05C-36A8-E676-AF368549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mind, my senses,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feelings and desires,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will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entire,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offer you myself and all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00CABFD-E0F3-02E2-3753-ADA80D554E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990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231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FOR YOU</vt:lpstr>
      <vt:lpstr>ALL FOR YOU</vt:lpstr>
      <vt:lpstr>ALL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2024-02-29T11:50:09Z</dcterms:modified>
</cp:coreProperties>
</file>