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7170" dt="2023-07-15T18:50:08.25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11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7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Each little flower that opens,</a:t>
            </a: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Each little bird that sings,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their glowing colours,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their tiny wings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purple headed mountain,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river running by.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sunset and the morning,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That brightens up the sky.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13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gave us eyes to see them.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lips that we might tell.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How great is God Almighty,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Who has made all things well.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314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THINGS BRIGHT AND BEAUTIFUL</vt:lpstr>
      <vt:lpstr>ALL THINGS BRIGHT AND BEAUTIFUL</vt:lpstr>
      <vt:lpstr>ALL THINGS BRIGHT AND BEAUTIFUL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641</cp:revision>
  <dcterms:modified xsi:type="dcterms:W3CDTF">2024-02-27T17:41:51Z</dcterms:modified>
</cp:coreProperties>
</file>