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245CDB2-CD11-610B-F6B9-BC59DCFA3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E0B916E-2703-F0C9-A57F-A610C239D2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2779482-48FF-E0AB-64AC-C48B818DC0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17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ANGELS WE HAVE HEARD ON HIGH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we have heard on high,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sweetly singing o’er the plains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mountains in reply,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echoing their joyous strains.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Glo-o-o-ria in excelsis Deo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5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Shepherds why this jubilee,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your joyous strains prolong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the gladsome tidings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inspire your heavenly song?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7929B6C-8DC5-4EB7-D22C-965067320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FFBC8CD-BE16-0F63-BD9A-AA15E1713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ANGELS WE HAVE HEARD ON HIGH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3C97CDE-B1D2-7A2A-87C7-F73B445D44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Bethlehem and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him whose birth the angels sing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adore on bended knee,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infant Christ, </a:t>
            </a:r>
            <a:r>
              <a:rPr lang="en-GB" sz="335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new-born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Glo-o-o-ria in excelsis Deo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C42B43C-66C8-C601-81A5-493DD8697B1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6447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102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ANGELS WE HAVE HEARD ON HIGH</vt:lpstr>
      <vt:lpstr>ANGELS WE HAVE HEARD ON HIGH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529</cp:revision>
  <dcterms:modified xsi:type="dcterms:W3CDTF">2024-02-27T18:05:35Z</dcterms:modified>
</cp:coreProperties>
</file>