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AWAY IN A MANGER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Away in a manger, no crib for a bed,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little Lord Jesus lay down his sweet head.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stars in the bright sky looked down where he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lay, The little Lord Jesus asleep on the hay.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cattle are lowing, the baby awakes,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little Lord Jesus no crying he makes.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love thee, Lord Jesus! Look down from the sky,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stay by my side until morning is nigh.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90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AWAY IN A MANGER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530</cp:revision>
  <dcterms:modified xsi:type="dcterms:W3CDTF">2024-02-27T18:50:10Z</dcterms:modified>
</cp:coreProperties>
</file>