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C20CE47-3C76-AE1B-206E-EE2111898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B42C338-2E2B-D8EB-1085-4F6D6F114D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46FD56D-1619-392C-34BD-E85CAD0F3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26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B829F83-FCDA-859A-0547-6C28E7EE3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D766A10-1022-C7A3-6E09-511A237E3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80D3A88-7262-28AF-C614-9F6E26A4A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119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58B11B0-510A-7E1D-D6AB-A7CFA8799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A963281-EB12-5C32-9B3F-456187CD8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521B094-5A16-1423-C8A4-61C09F9E88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39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WITH US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man can live as an island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journeying through life alone,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we’re most loved by a mother,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gave us his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with us, Mary, along the way, guide every step we take.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us to Jesus your loving son, come with us Mary, come.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C3B4441-E7D4-6C78-FF12-5E4EE7A1A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545CF46-8F4D-CF7D-6635-9EDDE5BEC2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WITH US MARY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0ACF52B-CA12-A81D-9271-2CB84A7B30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met with rejection, Mary stood by the cross;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a mother desert her Son? She’ll also stand by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with us, Mary, along the way, guide every step we take.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us to Jesus your loving son, come with us Mary, come.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0D3C2B2-F6EC-542D-56B7-D19853EBCFE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88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7F1B90A-902A-0ED2-8EC5-F4BF1529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BCCBA28-7ED6-D85F-9E94-C3F6B0CD51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WITH US MARY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676BE35-E49C-4A39-BFF2-53C07EE44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O star of the ocean, be with us in our strife,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are faced with temptation, tossed by the storms of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with us, Mary, along the way, guide every step we take.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us to Jesus your loving son, come with us Mary, come.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7D5D013-95F9-7592-BEE6-25A77A0F576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364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326C3DC-972C-0FF0-CF88-9041A3FE6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C8E313C-9650-A013-609F-0BB5AAF2C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WITH US MARY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1F19439-CF02-0F9C-44F2-47F75A5FE4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enough in life’s banquets we shall run short of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as at Cana, request your Son to make our life divine.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with us, Mary, along the way, guide every step we take.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us to Jesus your loving son, come with us Mary, come.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FF3995A-7D3A-A0FB-5A49-B419CFF4FC6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82592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257</Words>
  <Application>Microsoft Office PowerPoint</Application>
  <PresentationFormat>On-screen Show (4:3)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BE WITH US MARY</vt:lpstr>
      <vt:lpstr>BE WITH US MARY</vt:lpstr>
      <vt:lpstr>BE WITH US MARY</vt:lpstr>
      <vt:lpstr>BE WITH US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533</cp:revision>
  <dcterms:modified xsi:type="dcterms:W3CDTF">2024-02-28T12:41:55Z</dcterms:modified>
</cp:coreProperties>
</file>