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CHANGE MY HEART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Change my heart O Lord, make it ever new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Change my heart O Lord, may I be like you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You are the potter, I am the clay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Mould me and make me, this is what I pray.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CHANGE MY HEART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140</cp:revision>
  <dcterms:modified xsi:type="dcterms:W3CDTF">2024-02-29T12:50:36Z</dcterms:modified>
</cp:coreProperties>
</file>