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438" dt="2023-07-22T13:39:43.23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10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FOLLOW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Come follow me, come follow me,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Take up your cross and follow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love and friendship.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deeper union,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joy and suffering,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What will my answer be?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FOLLOW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Come follow me, come follow me,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Take up your cross and follow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be a leader,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selfless service,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>
                <a:solidFill>
                  <a:schemeClr val="bg1"/>
                </a:solidFill>
              </a:rPr>
              <a:t>He’s </a:t>
            </a:r>
            <a:r>
              <a:rPr lang="en-GB" sz="4000" b="1" dirty="0">
                <a:solidFill>
                  <a:schemeClr val="bg1"/>
                </a:solidFill>
              </a:rPr>
              <a:t>calling me to dedication,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What will my answer be?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4719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(4:3)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FOLLOW ME</vt:lpstr>
      <vt:lpstr>COME FOLLOW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2665</cp:revision>
  <dcterms:modified xsi:type="dcterms:W3CDTF">2024-02-29T15:35:17Z</dcterms:modified>
</cp:coreProperties>
</file>