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1301" dt="2023-07-22T17:23:32.21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70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2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TO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to the Lord; come join us in this offering,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to the Lord; come with us as we go.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to the Lord; this bread and wine we offer him,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Bread for his body, wine to be his blood.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 is our maker, he is our God,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 is our Father; he is our Saviour and our Lord.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TO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to the Lord; come join us in this offering,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to the Lord; come with us as we go.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to the Lord; this bread and wine we offer him,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Bread for his body, wine to be his blood.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New life he’ll give us, our strength renew,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by his presence, his Spirit in our lives will grow.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76562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TO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to the Lord; come join us in this offering,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to the Lord; come with us as we go.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to the Lord; this bread and wine we offer him,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Bread for his body, wine to be his blood.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He’s paid our ransom, the price of sin,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He’s opened heaven that we might enter in, so...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47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COME TO THE LORD</vt:lpstr>
      <vt:lpstr>COME TO THE LORD</vt:lpstr>
      <vt:lpstr>COME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3038</cp:revision>
  <dcterms:modified xsi:type="dcterms:W3CDTF">2024-02-29T15:58:56Z</dcterms:modified>
</cp:coreProperties>
</file>