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418026D-D8E7-681E-88BC-167F6DB17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FA66411-05EB-FA93-FF62-DE64C72E57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E0E8019-BB4C-F12C-4022-3B97D17850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370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REJOICE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rejoice and come in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will be a joyful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Enter rejoice and come 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hearts to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will be a joyful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 to the Lord.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E9D319F-5758-FF52-42F4-411CE8D8EA7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5F871BF-3A2C-7A7F-04D7-1506C0858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B58B022-88F7-C122-EE9A-CCB998A87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ENTER REJOICE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42C0E78-7200-2350-9CCB-6E5C46987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your hearts to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will be a joyful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your hearts to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</a:rPr>
              <a:t>Sing Alleluia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 will be a joyful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</a:rPr>
              <a:t>Sing Alleluia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56E4D8E-F00C-DA85-9E41-86C2E2D1BF6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00699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95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ENTER REJOICE</vt:lpstr>
      <vt:lpstr>ENTER REJOICE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542</cp:revision>
  <dcterms:modified xsi:type="dcterms:W3CDTF">2024-05-01T19:06:18Z</dcterms:modified>
</cp:coreProperties>
</file>